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7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81" r:id="rId10"/>
    <p:sldId id="282" r:id="rId11"/>
    <p:sldId id="277" r:id="rId12"/>
    <p:sldId id="278" r:id="rId13"/>
    <p:sldId id="279" r:id="rId14"/>
    <p:sldId id="280" r:id="rId15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73" autoAdjust="0"/>
  </p:normalViewPr>
  <p:slideViewPr>
    <p:cSldViewPr>
      <p:cViewPr varScale="1">
        <p:scale>
          <a:sx n="103" d="100"/>
          <a:sy n="103" d="100"/>
        </p:scale>
        <p:origin x="185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A7D4B-03A8-4CC6-A422-C3719EA7B299}" type="datetimeFigureOut">
              <a:rPr lang="es-PE" smtClean="0"/>
              <a:t>14/09/2022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72273-4144-4121-80D9-3D8D326615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73833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3366FF"/>
                </a:buClr>
                <a:buSzPct val="80000"/>
                <a:buFont typeface="Wingdings" pitchFamily="2" charset="2"/>
                <a:buChar char="l"/>
                <a:defRPr/>
              </a:pPr>
              <a:endParaRPr lang="es-ES" sz="2800">
                <a:solidFill>
                  <a:srgbClr val="FFFFFF"/>
                </a:solidFill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0 w 21600"/>
                <a:gd name="T1" fmla="*/ 0 h 21231"/>
                <a:gd name="T2" fmla="*/ 0 w 21600"/>
                <a:gd name="T3" fmla="*/ 0 h 21231"/>
                <a:gd name="T4" fmla="*/ 0 w 21600"/>
                <a:gd name="T5" fmla="*/ 0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3366FF"/>
                </a:buClr>
                <a:buSzPct val="80000"/>
                <a:buFont typeface="Wingdings" pitchFamily="2" charset="2"/>
                <a:buChar char="l"/>
              </a:pPr>
              <a:endParaRPr lang="es-PE" sz="2800">
                <a:solidFill>
                  <a:srgbClr val="FFFFFF"/>
                </a:solidFill>
              </a:endParaRPr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C346B-FB55-4347-9D67-17E632914EED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655837"/>
      </p:ext>
    </p:extLst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13F97-8510-44D9-82C6-1335DB0F16F8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325179"/>
      </p:ext>
    </p:extLst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9B2AF-5C7E-4F13-8E4B-D5B7B37D6ABA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760844"/>
      </p:ext>
    </p:extLst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3E16E-316F-4EA6-BC96-DCC3D909F6B2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4423"/>
      </p:ext>
    </p:extLst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7B64C-5885-4112-9782-2C6722F768C4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608885"/>
      </p:ext>
    </p:extLst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2524A-5E64-43BB-B5C3-56CEA72F6100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791081"/>
      </p:ext>
    </p:extLst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C5203-7D6C-4995-886D-ECB000915710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56168"/>
      </p:ext>
    </p:extLst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DBF4C-145C-4315-9D2A-C8514D5538F2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57643"/>
      </p:ext>
    </p:extLst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F854E-CE2A-4E26-80E8-4E5B85C912B6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031735"/>
      </p:ext>
    </p:extLst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091A8-9ECD-4A70-8F26-8B6D9C572589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95439"/>
      </p:ext>
    </p:extLst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CADDA-E38E-48E4-BDE9-0DE962FABBDE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103187"/>
      </p:ext>
    </p:extLst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3075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3366FF"/>
                </a:buClr>
                <a:buSzPct val="80000"/>
                <a:buFont typeface="Wingdings" pitchFamily="2" charset="2"/>
                <a:buChar char="l"/>
                <a:defRPr/>
              </a:pPr>
              <a:endParaRPr lang="es-ES" sz="2800">
                <a:solidFill>
                  <a:srgbClr val="FFFFFF"/>
                </a:solidFill>
              </a:endParaRPr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3366FF"/>
                </a:buClr>
                <a:buSzPct val="80000"/>
                <a:buFont typeface="Wingdings" pitchFamily="2" charset="2"/>
                <a:buChar char="l"/>
              </a:pPr>
              <a:endParaRPr lang="es-PE" sz="2800">
                <a:solidFill>
                  <a:srgbClr val="FFFFFF"/>
                </a:solidFill>
              </a:endParaRPr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pPr fontAlgn="base"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pPr fontAlgn="base"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pPr fontAlgn="base">
              <a:spcAft>
                <a:spcPct val="0"/>
              </a:spcAft>
              <a:defRPr/>
            </a:pPr>
            <a:fld id="{7ABBE189-F0C6-480B-A38F-9879E5951B48}" type="slidenum">
              <a:rPr lang="es-ES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6869258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  <p:sndAc>
      <p:stSnd>
        <p:snd r:embed="rId13" name="chimes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9DFE743-BB79-48DA-A97D-259459A79E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78" r="13695"/>
          <a:stretch/>
        </p:blipFill>
        <p:spPr>
          <a:xfrm>
            <a:off x="29411" y="16633"/>
            <a:ext cx="2088232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FC350B6-5401-4830-80A2-AFFF9362CD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80" r="15584"/>
          <a:stretch/>
        </p:blipFill>
        <p:spPr>
          <a:xfrm>
            <a:off x="2195736" y="10345"/>
            <a:ext cx="1872208" cy="68807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FFF01FE-9556-49E6-A0DC-F49A94940F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7963" y="-8519"/>
            <a:ext cx="1944216" cy="677339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3258675-548E-472E-AA8C-BB2359550C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8264" y="-25912"/>
            <a:ext cx="2136304" cy="686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26553"/>
      </p:ext>
    </p:extLst>
  </p:cSld>
  <p:clrMapOvr>
    <a:masterClrMapping/>
  </p:clrMapOvr>
  <p:transition>
    <p:dissolve/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938F1A1-D330-422E-86AC-74227130B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98" y="0"/>
            <a:ext cx="85890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18673"/>
      </p:ext>
    </p:extLst>
  </p:cSld>
  <p:clrMapOvr>
    <a:masterClrMapping/>
  </p:clrMapOvr>
  <p:transition>
    <p:dissolve/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1F73193-308F-428C-AE1B-C604C0614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9347"/>
            <a:ext cx="9144000" cy="49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02855"/>
      </p:ext>
    </p:extLst>
  </p:cSld>
  <p:clrMapOvr>
    <a:masterClrMapping/>
  </p:clrMapOvr>
  <p:transition>
    <p:dissolve/>
    <p:sndAc>
      <p:stSnd>
        <p:snd r:embed="rId2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CEBE7AC-CA32-45F8-BBF9-CEFA851FC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36" y="0"/>
            <a:ext cx="8820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32933"/>
      </p:ext>
    </p:extLst>
  </p:cSld>
  <p:clrMapOvr>
    <a:masterClrMapping/>
  </p:clrMapOvr>
  <p:transition>
    <p:dissolve/>
    <p:sndAc>
      <p:stSnd>
        <p:snd r:embed="rId2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A4D0142-75DE-488A-BEC2-B7A2D30D5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8325"/>
            <a:ext cx="9144000" cy="490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64886"/>
      </p:ext>
    </p:extLst>
  </p:cSld>
  <p:clrMapOvr>
    <a:masterClrMapping/>
  </p:clrMapOvr>
  <p:transition>
    <p:dissolve/>
    <p:sndAc>
      <p:stSnd>
        <p:snd r:embed="rId2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C28FE89-83B8-4478-A070-AC5A4B641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64" y="0"/>
            <a:ext cx="82190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50573"/>
      </p:ext>
    </p:extLst>
  </p:cSld>
  <p:clrMapOvr>
    <a:masterClrMapping/>
  </p:clrMapOvr>
  <p:transition>
    <p:dissolve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0AA238B-AB38-41E1-9F19-E5B897CD01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09" t="-489" r="10816" b="489"/>
          <a:stretch/>
        </p:blipFill>
        <p:spPr>
          <a:xfrm>
            <a:off x="30832" y="-33672"/>
            <a:ext cx="2016224" cy="689167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B4C6B4B-1A22-433D-AF7E-7AC622678C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219" r="5315"/>
          <a:stretch/>
        </p:blipFill>
        <p:spPr>
          <a:xfrm>
            <a:off x="2071802" y="-33672"/>
            <a:ext cx="194888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26978EA-0374-417E-A41D-D56D6C8355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299" r="14163"/>
          <a:stretch/>
        </p:blipFill>
        <p:spPr>
          <a:xfrm>
            <a:off x="4875652" y="16836"/>
            <a:ext cx="2256992" cy="682432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33BC6EB-B935-482D-9794-77EA31ADCD6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19" r="6932"/>
          <a:stretch/>
        </p:blipFill>
        <p:spPr>
          <a:xfrm>
            <a:off x="7164287" y="16836"/>
            <a:ext cx="2132853" cy="680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70297"/>
      </p:ext>
    </p:extLst>
  </p:cSld>
  <p:clrMapOvr>
    <a:masterClrMapping/>
  </p:clrMapOvr>
  <p:transition>
    <p:dissolve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159E98F-4CC6-4769-A185-5335CAE74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2106"/>
            <a:ext cx="9144000" cy="633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2753"/>
      </p:ext>
    </p:extLst>
  </p:cSld>
  <p:clrMapOvr>
    <a:masterClrMapping/>
  </p:clrMapOvr>
  <p:transition>
    <p:dissolve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C131DD9-F5CA-4FA9-9DF3-186099D02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71" y="0"/>
            <a:ext cx="7805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27993"/>
      </p:ext>
    </p:extLst>
  </p:cSld>
  <p:clrMapOvr>
    <a:masterClrMapping/>
  </p:clrMapOvr>
  <p:transition>
    <p:dissolve/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02FB91B-B48E-47A1-88D7-96AC10DDB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64" y="0"/>
            <a:ext cx="71818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75452"/>
      </p:ext>
    </p:extLst>
  </p:cSld>
  <p:clrMapOvr>
    <a:masterClrMapping/>
  </p:clrMapOvr>
  <p:transition>
    <p:dissolve/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66247C2-5905-4F3C-BA14-044AB8E91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905" y="0"/>
            <a:ext cx="8066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61175"/>
      </p:ext>
    </p:extLst>
  </p:cSld>
  <p:clrMapOvr>
    <a:masterClrMapping/>
  </p:clrMapOvr>
  <p:transition>
    <p:dissolve/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2B6CA72-18BD-4459-9D35-3363CE081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6441"/>
            <a:ext cx="9144000" cy="494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66330"/>
      </p:ext>
    </p:extLst>
  </p:cSld>
  <p:clrMapOvr>
    <a:masterClrMapping/>
  </p:clrMapOvr>
  <p:transition>
    <p:dissolve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66FC3C1-525F-4932-8825-E1EC4157E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621" y="0"/>
            <a:ext cx="7616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83834"/>
      </p:ext>
    </p:extLst>
  </p:cSld>
  <p:clrMapOvr>
    <a:masterClrMapping/>
  </p:clrMapOvr>
  <p:transition>
    <p:dissolve/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1A7E53C-D30F-4B66-B785-0355BF2DF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3993"/>
            <a:ext cx="9144000" cy="483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33454"/>
      </p:ext>
    </p:extLst>
  </p:cSld>
  <p:clrMapOvr>
    <a:masterClrMapping/>
  </p:clrMapOvr>
  <p:transition>
    <p:dissolve/>
    <p:sndAc>
      <p:stSnd>
        <p:snd r:embed="rId2" name="chimes.wav"/>
      </p:stSnd>
    </p:sndAc>
  </p:transition>
</p:sld>
</file>

<file path=ppt/theme/theme1.xml><?xml version="1.0" encoding="utf-8"?>
<a:theme xmlns:a="http://schemas.openxmlformats.org/drawingml/2006/main" name="Vuelo sin motor">
  <a:themeElements>
    <a:clrScheme name="Vuelo sin motor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Vuelo sin motor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l"/>
          <a:tabLst/>
          <a:defRPr kumimoji="0" lang="es-E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l"/>
          <a:tabLst/>
          <a:defRPr kumimoji="0" lang="es-E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uelo sin motor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uelo sin motor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elo sin motor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elo sin motor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uelo sin motor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3118</TotalTime>
  <Words>0</Words>
  <Application>Microsoft Office PowerPoint</Application>
  <PresentationFormat>Presentación en pantalla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Vuelo sin motor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Usuario de Windows</cp:lastModifiedBy>
  <cp:revision>79</cp:revision>
  <dcterms:created xsi:type="dcterms:W3CDTF">2012-04-09T15:17:35Z</dcterms:created>
  <dcterms:modified xsi:type="dcterms:W3CDTF">2022-09-14T14:07:11Z</dcterms:modified>
</cp:coreProperties>
</file>